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9520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6E99C-5067-46D5-ACFF-2DCC524CD5AA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2C8C7-E680-48DA-AAD6-8462D7552B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21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2C8C7-E680-48DA-AAD6-8462D7552BD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E3239C8-BAEB-444B-8DAE-B9D98AD01333}" type="datetimeFigureOut">
              <a:rPr lang="ru-RU" smtClean="0"/>
              <a:pPr/>
              <a:t>26.04.2013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0EC0E7D-6C49-4375-A063-0363761630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42853"/>
            <a:ext cx="77724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Мой прадед - Митюков Иван    </a:t>
            </a:r>
            <a:r>
              <a:rPr lang="ru-RU" sz="2400" dirty="0" err="1" smtClean="0"/>
              <a:t>Хуснуллович-участник</a:t>
            </a:r>
            <a:r>
              <a:rPr lang="ru-RU" sz="2400" dirty="0" smtClean="0"/>
              <a:t> Великой отечественной </a:t>
            </a:r>
            <a:r>
              <a:rPr lang="ru-RU" sz="2400" dirty="0" err="1" smtClean="0"/>
              <a:t>войны,орденоносец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1071546"/>
            <a:ext cx="3286148" cy="26432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Участник Великой отечественной войны, орденоносец.</a:t>
            </a:r>
          </a:p>
          <a:p>
            <a:r>
              <a:rPr lang="ru-RU" dirty="0" smtClean="0"/>
              <a:t>Годы жизни:1923-2003г.</a:t>
            </a:r>
            <a:endParaRPr lang="ru-RU" dirty="0"/>
          </a:p>
        </p:txBody>
      </p:sp>
      <p:pic>
        <p:nvPicPr>
          <p:cNvPr id="1026" name="Picture 2" descr="K:\Images\Фото-07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928670"/>
            <a:ext cx="4143404" cy="5929330"/>
          </a:xfrm>
          <a:prstGeom prst="rect">
            <a:avLst/>
          </a:prstGeom>
          <a:noFill/>
        </p:spPr>
      </p:pic>
      <p:pic>
        <p:nvPicPr>
          <p:cNvPr id="1030" name="Picture 6" descr="K:\Images\Фото-0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7099" y="1052736"/>
            <a:ext cx="3473928" cy="2643206"/>
          </a:xfrm>
          <a:prstGeom prst="rect">
            <a:avLst/>
          </a:prstGeom>
          <a:noFill/>
        </p:spPr>
      </p:pic>
      <p:pic>
        <p:nvPicPr>
          <p:cNvPr id="1031" name="Picture 7" descr="K:\Images\Фото-08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857628"/>
            <a:ext cx="3786214" cy="30003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Приложение №10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15" y="1646238"/>
            <a:ext cx="5457170" cy="4525962"/>
          </a:xfrm>
        </p:spPr>
      </p:pic>
    </p:spTree>
    <p:extLst>
      <p:ext uri="{BB962C8B-B14F-4D97-AF65-F5344CB8AC3E}">
        <p14:creationId xmlns:p14="http://schemas.microsoft.com/office/powerpoint/2010/main" val="210293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/>
          <a:lstStyle/>
          <a:p>
            <a:r>
              <a:rPr lang="ru-RU" dirty="0" smtClean="0"/>
              <a:t>Боевые товарищи весна 1947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1" y="1844824"/>
            <a:ext cx="4104456" cy="47525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267" y="1844824"/>
            <a:ext cx="403244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1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Май 1945 Болгария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4248472" cy="4968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10445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7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№13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136904" cy="5184576"/>
          </a:xfrm>
        </p:spPr>
      </p:pic>
    </p:spTree>
    <p:extLst>
      <p:ext uri="{BB962C8B-B14F-4D97-AF65-F5344CB8AC3E}">
        <p14:creationId xmlns:p14="http://schemas.microsoft.com/office/powerpoint/2010/main" val="241523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      Приложение №1 </a:t>
            </a:r>
            <a:endParaRPr lang="ru-RU" dirty="0"/>
          </a:p>
        </p:txBody>
      </p:sp>
      <p:pic>
        <p:nvPicPr>
          <p:cNvPr id="4" name="Picture 5" descr="K:\Images\Фото-07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4025392" cy="5357826"/>
          </a:xfrm>
          <a:prstGeom prst="rect">
            <a:avLst/>
          </a:prstGeom>
          <a:noFill/>
        </p:spPr>
      </p:pic>
      <p:pic>
        <p:nvPicPr>
          <p:cNvPr id="1026" name="Picture 2" descr="K:\Images\Фото-08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500174"/>
            <a:ext cx="4714908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№2</a:t>
            </a:r>
            <a:endParaRPr lang="ru-RU" dirty="0"/>
          </a:p>
        </p:txBody>
      </p:sp>
      <p:pic>
        <p:nvPicPr>
          <p:cNvPr id="15362" name="Picture 2" descr="K:\Images\Фото-08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500430" cy="2714644"/>
          </a:xfrm>
          <a:prstGeom prst="rect">
            <a:avLst/>
          </a:prstGeom>
          <a:noFill/>
        </p:spPr>
      </p:pic>
      <p:pic>
        <p:nvPicPr>
          <p:cNvPr id="15363" name="Picture 3" descr="K:\Images\Фото-08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276872"/>
            <a:ext cx="3571900" cy="28083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№3</a:t>
            </a:r>
            <a:endParaRPr lang="ru-RU" dirty="0"/>
          </a:p>
        </p:txBody>
      </p:sp>
      <p:pic>
        <p:nvPicPr>
          <p:cNvPr id="16386" name="Picture 2" descr="K:\Images\Фото-0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4071966" cy="4786346"/>
          </a:xfrm>
          <a:prstGeom prst="rect">
            <a:avLst/>
          </a:prstGeom>
          <a:noFill/>
        </p:spPr>
      </p:pic>
      <p:pic>
        <p:nvPicPr>
          <p:cNvPr id="16387" name="Picture 3" descr="K:\Images\Фото-08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714488"/>
            <a:ext cx="4572032" cy="4786346"/>
          </a:xfrm>
          <a:prstGeom prst="rect">
            <a:avLst/>
          </a:prstGeom>
          <a:noFill/>
        </p:spPr>
      </p:pic>
      <p:pic>
        <p:nvPicPr>
          <p:cNvPr id="16388" name="Picture 4" descr="K:\Images\Фото-0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714488"/>
            <a:ext cx="464347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№4</a:t>
            </a:r>
            <a:endParaRPr lang="ru-RU" dirty="0"/>
          </a:p>
        </p:txBody>
      </p:sp>
      <p:pic>
        <p:nvPicPr>
          <p:cNvPr id="17410" name="Picture 2" descr="K:\Images\Фото-08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646238"/>
            <a:ext cx="4214841" cy="4926034"/>
          </a:xfrm>
          <a:prstGeom prst="rect">
            <a:avLst/>
          </a:prstGeom>
          <a:noFill/>
        </p:spPr>
      </p:pic>
      <p:pic>
        <p:nvPicPr>
          <p:cNvPr id="17412" name="Picture 4" descr="K:\Images\Фото-0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71612"/>
            <a:ext cx="2000265" cy="2714644"/>
          </a:xfrm>
          <a:prstGeom prst="rect">
            <a:avLst/>
          </a:prstGeom>
          <a:noFill/>
        </p:spPr>
      </p:pic>
      <p:pic>
        <p:nvPicPr>
          <p:cNvPr id="17413" name="Picture 5" descr="K:\Images\Фото-08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9" y="3571876"/>
            <a:ext cx="2571767" cy="2947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№5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6238"/>
            <a:ext cx="3000396" cy="478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785926"/>
            <a:ext cx="3500462" cy="457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№7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86124"/>
            <a:ext cx="178595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571612"/>
            <a:ext cx="1857388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 descr="K:\Images\Фото-08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1571612"/>
            <a:ext cx="1857388" cy="3143272"/>
          </a:xfrm>
          <a:prstGeom prst="rect">
            <a:avLst/>
          </a:prstGeom>
          <a:noFill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357562"/>
            <a:ext cx="171451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Заголовок №8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307183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643050"/>
            <a:ext cx="278608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643050"/>
            <a:ext cx="257176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Приложение № 9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521" y="1646238"/>
            <a:ext cx="3500462" cy="478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643050"/>
            <a:ext cx="478634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210</TotalTime>
  <Words>60</Words>
  <Application>Microsoft Office PowerPoint</Application>
  <PresentationFormat>Экран (4:3)</PresentationFormat>
  <Paragraphs>16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Литейная</vt:lpstr>
      <vt:lpstr>Мой прадед - Митюков Иван    Хуснуллович-участник Великой отечественной войны,орденоносец.</vt:lpstr>
      <vt:lpstr>          Приложение №1 </vt:lpstr>
      <vt:lpstr>Приложение №2</vt:lpstr>
      <vt:lpstr>Приложение №3</vt:lpstr>
      <vt:lpstr>Приложение №4</vt:lpstr>
      <vt:lpstr>Приложение №5</vt:lpstr>
      <vt:lpstr>Приложение №7</vt:lpstr>
      <vt:lpstr>Заголовок №8</vt:lpstr>
      <vt:lpstr>Приложение № 9</vt:lpstr>
      <vt:lpstr> Приложение №10</vt:lpstr>
      <vt:lpstr>Боевые товарищи весна 1947</vt:lpstr>
      <vt:lpstr>Май 1945 Болгария</vt:lpstr>
      <vt:lpstr>Приложение №13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прадед - Митюков Иван    Хуснуллович</dc:title>
  <dc:creator>Admin</dc:creator>
  <cp:lastModifiedBy>Ирина</cp:lastModifiedBy>
  <cp:revision>20</cp:revision>
  <dcterms:created xsi:type="dcterms:W3CDTF">2013-04-25T18:24:33Z</dcterms:created>
  <dcterms:modified xsi:type="dcterms:W3CDTF">2013-04-26T06:53:08Z</dcterms:modified>
</cp:coreProperties>
</file>